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A32B3-C307-0445-9160-363154B48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6DFE48-32DB-F040-87BC-A7F2B18619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55251CA-368F-BF4C-8A07-FAB0145C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0990" cy="71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3A128-39A8-944E-9721-2B3CB923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22D04-7FAB-6C4C-A368-1B075B1C4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6D4B0-4B29-A64C-990D-A3D64973DF45}"/>
              </a:ext>
            </a:extLst>
          </p:cNvPr>
          <p:cNvSpPr txBox="1"/>
          <p:nvPr/>
        </p:nvSpPr>
        <p:spPr>
          <a:xfrm flipV="1">
            <a:off x="1985406" y="1567914"/>
            <a:ext cx="5024375" cy="9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14 апреля</a:t>
            </a:r>
          </a:p>
          <a:p>
            <a:pPr algn="l"/>
            <a:endParaRPr lang="ru-RU"/>
          </a:p>
          <a:p>
            <a:pPr algn="l"/>
            <a:r>
              <a:rPr lang="ru-RU"/>
              <a:t>Классная работа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E0518-932A-734B-8B6C-EAA1A408B8A8}"/>
              </a:ext>
            </a:extLst>
          </p:cNvPr>
          <p:cNvSpPr txBox="1"/>
          <p:nvPr/>
        </p:nvSpPr>
        <p:spPr>
          <a:xfrm>
            <a:off x="5180981" y="25090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14 апр</a:t>
            </a:r>
          </a:p>
        </p:txBody>
      </p:sp>
    </p:spTree>
    <p:extLst>
      <p:ext uri="{BB962C8B-B14F-4D97-AF65-F5344CB8AC3E}">
        <p14:creationId xmlns:p14="http://schemas.microsoft.com/office/powerpoint/2010/main" val="2425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4E50-F9D8-B54C-8966-5D978E94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E748FB0-12E0-5144-8A92-B5D73649B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9772" y="-241218"/>
            <a:ext cx="12451772" cy="6939643"/>
          </a:xfrm>
        </p:spPr>
      </p:pic>
    </p:spTree>
    <p:extLst>
      <p:ext uri="{BB962C8B-B14F-4D97-AF65-F5344CB8AC3E}">
        <p14:creationId xmlns:p14="http://schemas.microsoft.com/office/powerpoint/2010/main" val="8070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8C6FE-27E5-5145-9CFB-65907CF3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298A1B8-66BA-BC4E-9E6C-E2F2BFB34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431980" cy="6679870"/>
          </a:xfrm>
        </p:spPr>
      </p:pic>
    </p:spTree>
    <p:extLst>
      <p:ext uri="{BB962C8B-B14F-4D97-AF65-F5344CB8AC3E}">
        <p14:creationId xmlns:p14="http://schemas.microsoft.com/office/powerpoint/2010/main" val="286377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F7B6F-FD94-C945-9A22-1201A9C0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92F9EB4-ADB9-834E-8F4A-6F5DA3D98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9773"/>
            <a:ext cx="12192000" cy="6345876"/>
          </a:xfrm>
        </p:spPr>
      </p:pic>
    </p:spTree>
    <p:extLst>
      <p:ext uri="{BB962C8B-B14F-4D97-AF65-F5344CB8AC3E}">
        <p14:creationId xmlns:p14="http://schemas.microsoft.com/office/powerpoint/2010/main" val="341636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854B0-D983-604D-8FF8-29D2E32B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3533A27-F858-AD4B-8683-27631CBEE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972" y="166996"/>
            <a:ext cx="9791060" cy="6921088"/>
          </a:xfrm>
        </p:spPr>
      </p:pic>
    </p:spTree>
    <p:extLst>
      <p:ext uri="{BB962C8B-B14F-4D97-AF65-F5344CB8AC3E}">
        <p14:creationId xmlns:p14="http://schemas.microsoft.com/office/powerpoint/2010/main" val="818514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79283588092</dc:creator>
  <cp:lastModifiedBy>79283588092</cp:lastModifiedBy>
  <cp:revision>5</cp:revision>
  <dcterms:created xsi:type="dcterms:W3CDTF">2020-04-13T10:44:46Z</dcterms:created>
  <dcterms:modified xsi:type="dcterms:W3CDTF">2020-04-24T10:49:10Z</dcterms:modified>
</cp:coreProperties>
</file>